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9" r:id="rId3"/>
    <p:sldId id="260" r:id="rId4"/>
    <p:sldId id="282" r:id="rId5"/>
    <p:sldId id="262" r:id="rId6"/>
    <p:sldId id="272" r:id="rId7"/>
    <p:sldId id="281" r:id="rId8"/>
    <p:sldId id="263" r:id="rId9"/>
    <p:sldId id="270" r:id="rId10"/>
    <p:sldId id="261" r:id="rId11"/>
    <p:sldId id="277" r:id="rId12"/>
    <p:sldId id="274" r:id="rId13"/>
    <p:sldId id="280" r:id="rId14"/>
    <p:sldId id="257" r:id="rId15"/>
    <p:sldId id="265" r:id="rId16"/>
    <p:sldId id="279" r:id="rId17"/>
    <p:sldId id="264" r:id="rId18"/>
    <p:sldId id="266" r:id="rId19"/>
    <p:sldId id="267" r:id="rId20"/>
    <p:sldId id="268" r:id="rId21"/>
    <p:sldId id="278" r:id="rId22"/>
    <p:sldId id="273" r:id="rId23"/>
    <p:sldId id="276" r:id="rId24"/>
    <p:sldId id="283" r:id="rId25"/>
    <p:sldId id="25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90476"/>
  </p:normalViewPr>
  <p:slideViewPr>
    <p:cSldViewPr snapToGrid="0" snapToObjects="1">
      <p:cViewPr varScale="1">
        <p:scale>
          <a:sx n="115" d="100"/>
          <a:sy n="115" d="100"/>
        </p:scale>
        <p:origin x="784" y="20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tiff>
</file>

<file path=ppt/media/image16.tiff>
</file>

<file path=ppt/media/image17.jpeg>
</file>

<file path=ppt/media/image18.tiff>
</file>

<file path=ppt/media/image2.jpeg>
</file>

<file path=ppt/media/image3.tiff>
</file>

<file path=ppt/media/image4.tiff>
</file>

<file path=ppt/media/image5.tiff>
</file>

<file path=ppt/media/image6.tiff>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8/13/21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a:t>
            </a:r>
            <a:r>
              <a:rPr lang="en-US" sz="1200" kern="1200" baseline="0">
                <a:solidFill>
                  <a:schemeClr val="tx1"/>
                </a:solidFill>
                <a:effectLst/>
                <a:latin typeface="+mn-lt"/>
                <a:ea typeface="+mn-ea"/>
                <a:cs typeface="+mn-cs"/>
              </a:rPr>
              <a:t>us questions as we go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17</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21</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25</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5</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9</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idea behind this is really that you're going to be doing stuff at the same time that you're thinking. Talking at the same time that you're working. Solo but mostly in various iterations of together. </a:t>
            </a:r>
          </a:p>
        </p:txBody>
      </p:sp>
      <p:sp>
        <p:nvSpPr>
          <p:cNvPr id="4" name="Slide Number Placeholder 3"/>
          <p:cNvSpPr>
            <a:spLocks noGrp="1"/>
          </p:cNvSpPr>
          <p:nvPr>
            <p:ph type="sldNum" sz="quarter" idx="10"/>
          </p:nvPr>
        </p:nvSpPr>
        <p:spPr/>
        <p:txBody>
          <a:bodyPr/>
          <a:lstStyle/>
          <a:p>
            <a:fld id="{A0EBD0C1-310B-484D-8420-DE3CBF8701A6}" type="slidenum">
              <a:rPr lang="en-US"/>
              <a:t>14</a:t>
            </a:fld>
            <a:endParaRPr lang="en-US"/>
          </a:p>
        </p:txBody>
      </p:sp>
    </p:spTree>
    <p:extLst>
      <p:ext uri="{BB962C8B-B14F-4D97-AF65-F5344CB8AC3E}">
        <p14:creationId xmlns:p14="http://schemas.microsoft.com/office/powerpoint/2010/main" val="3373750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16</a:t>
            </a:fld>
            <a:endParaRPr lang="en-US"/>
          </a:p>
        </p:txBody>
      </p:sp>
    </p:spTree>
    <p:extLst>
      <p:ext uri="{BB962C8B-B14F-4D97-AF65-F5344CB8AC3E}">
        <p14:creationId xmlns:p14="http://schemas.microsoft.com/office/powerpoint/2010/main" val="128999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8/13/21</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8/13/21</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8/13/21</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8/13/21</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8/13/21</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8/13/21</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8/13/21</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a:t>Blogging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lstStyle/>
          <a:p>
            <a:r>
              <a:rPr lang="en-US" dirty="0"/>
              <a:t>Expected to blog semi-regularly</a:t>
            </a:r>
          </a:p>
          <a:p>
            <a:r>
              <a:rPr lang="en-US" dirty="0"/>
              <a:t>Aim for two each semester;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we'll work on a time for helping you</a:t>
            </a:r>
          </a:p>
          <a:p>
            <a:r>
              <a:rPr lang="en-US" dirty="0"/>
              <a:t>Caveat about the internet/cesspool</a:t>
            </a:r>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a:t>Slack</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r>
              <a:rPr lang="en-US" dirty="0"/>
              <a:t>Amanda thoughts?</a:t>
            </a:r>
          </a:p>
        </p:txBody>
      </p:sp>
    </p:spTree>
    <p:extLst>
      <p:ext uri="{BB962C8B-B14F-4D97-AF65-F5344CB8AC3E}">
        <p14:creationId xmlns:p14="http://schemas.microsoft.com/office/powerpoint/2010/main" val="2362863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lnSpcReduction="10000"/>
          </a:bodyPr>
          <a:lstStyle/>
          <a:p>
            <a:r>
              <a:rPr lang="en-US"/>
              <a:t>Year-long (or more) project where we give the thing, more or less</a:t>
            </a:r>
          </a:p>
          <a:p>
            <a:pPr lvl="1"/>
            <a:r>
              <a:rPr lang="en-US"/>
              <a:t>Prism – prism.scholarslab.org</a:t>
            </a:r>
          </a:p>
          <a:p>
            <a:pPr lvl="1"/>
            <a:r>
              <a:rPr lang="en-US"/>
              <a:t>Ivanhoe – ivanhoe.scholarslab.org</a:t>
            </a:r>
          </a:p>
          <a:p>
            <a:r>
              <a:rPr lang="en-US"/>
              <a:t>Pros</a:t>
            </a:r>
          </a:p>
          <a:p>
            <a:pPr lvl="1"/>
            <a:r>
              <a:rPr lang="en-US"/>
              <a:t>Intervention often feels more realized</a:t>
            </a:r>
          </a:p>
          <a:p>
            <a:pPr lvl="1"/>
            <a:r>
              <a:rPr lang="en-US"/>
              <a:t>Deep on a single technology</a:t>
            </a:r>
          </a:p>
          <a:p>
            <a:pPr lvl="1"/>
            <a:r>
              <a:rPr lang="en-US"/>
              <a:t>Predictable tech stack (easy to plan)</a:t>
            </a:r>
          </a:p>
          <a:p>
            <a:r>
              <a:rPr lang="en-US"/>
              <a:t>Cons</a:t>
            </a:r>
          </a:p>
          <a:p>
            <a:pPr lvl="1"/>
            <a:r>
              <a:rPr lang="en-US"/>
              <a:t>Students less invested</a:t>
            </a:r>
          </a:p>
          <a:p>
            <a:pPr lvl="1"/>
            <a:r>
              <a:rPr lang="en-US"/>
              <a:t>Students less empowered</a:t>
            </a:r>
          </a:p>
          <a:p>
            <a:pPr lvl="1"/>
            <a:r>
              <a:rPr lang="en-US"/>
              <a:t>Deep on a single technology </a:t>
            </a:r>
          </a:p>
          <a:p>
            <a:pPr lvl="1"/>
            <a:endParaRPr lang="en-US"/>
          </a:p>
        </p:txBody>
      </p:sp>
    </p:spTree>
    <p:extLst>
      <p:ext uri="{BB962C8B-B14F-4D97-AF65-F5344CB8AC3E}">
        <p14:creationId xmlns:p14="http://schemas.microsoft.com/office/powerpoint/2010/main" val="2617519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fontScale="92500" lnSpcReduction="20000"/>
          </a:bodyPr>
          <a:lstStyle/>
          <a:p>
            <a:r>
              <a:rPr lang="en-US"/>
              <a:t>Year-long project where we have the students generate the thing</a:t>
            </a:r>
          </a:p>
          <a:p>
            <a:pPr lvl="1"/>
            <a:r>
              <a:rPr lang="en-US"/>
              <a:t>Clockwork – clockwork.scholarslab.org</a:t>
            </a:r>
          </a:p>
          <a:p>
            <a:pPr lvl="1"/>
            <a:r>
              <a:rPr lang="en-US"/>
              <a:t>Dash-Amerikan -  dashamerikan.scholarslab.org</a:t>
            </a:r>
          </a:p>
          <a:p>
            <a:pPr lvl="1"/>
            <a:r>
              <a:rPr lang="en-US"/>
              <a:t>UVA Reveal - reveal.scholarslab.org</a:t>
            </a:r>
          </a:p>
          <a:p>
            <a:r>
              <a:rPr lang="en-US"/>
              <a:t>Pros</a:t>
            </a:r>
          </a:p>
          <a:p>
            <a:pPr lvl="1"/>
            <a:r>
              <a:rPr lang="en-US"/>
              <a:t>Students are empowered</a:t>
            </a:r>
          </a:p>
          <a:p>
            <a:pPr lvl="1"/>
            <a:r>
              <a:rPr lang="en-US"/>
              <a:t>Some students are invested (the talkers)</a:t>
            </a:r>
          </a:p>
          <a:p>
            <a:pPr lvl="1"/>
            <a:r>
              <a:rPr lang="en-US"/>
              <a:t>Deep on a single technology</a:t>
            </a:r>
          </a:p>
          <a:p>
            <a:r>
              <a:rPr lang="en-US"/>
              <a:t>Cons</a:t>
            </a:r>
          </a:p>
          <a:p>
            <a:pPr lvl="1"/>
            <a:r>
              <a:rPr lang="en-US"/>
              <a:t>Difficult to support</a:t>
            </a:r>
          </a:p>
          <a:p>
            <a:pPr lvl="1"/>
            <a:r>
              <a:rPr lang="en-US"/>
              <a:t>Intervention less realized</a:t>
            </a:r>
          </a:p>
          <a:p>
            <a:pPr lvl="1"/>
            <a:r>
              <a:rPr lang="en-US"/>
              <a:t>Deep on a single technology</a:t>
            </a:r>
          </a:p>
          <a:p>
            <a:pPr lvl="1"/>
            <a:r>
              <a:rPr lang="en-US"/>
              <a:t>Most students still not invested</a:t>
            </a:r>
          </a:p>
        </p:txBody>
      </p:sp>
    </p:spTree>
    <p:extLst>
      <p:ext uri="{BB962C8B-B14F-4D97-AF65-F5344CB8AC3E}">
        <p14:creationId xmlns:p14="http://schemas.microsoft.com/office/powerpoint/2010/main" val="2230011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a:t>Now</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normAutofit lnSpcReduction="10000"/>
          </a:bodyPr>
          <a:lstStyle/>
          <a:p>
            <a:r>
              <a:rPr lang="en-US" dirty="0"/>
              <a:t>Portfolio of experiences</a:t>
            </a:r>
          </a:p>
          <a:p>
            <a:pPr lvl="1"/>
            <a:r>
              <a:rPr lang="en-US" dirty="0"/>
              <a:t>Some more guided, some more independently grown</a:t>
            </a:r>
          </a:p>
          <a:p>
            <a:r>
              <a:rPr lang="en-US" dirty="0"/>
              <a:t>Fall</a:t>
            </a:r>
          </a:p>
          <a:p>
            <a:pPr lvl="1"/>
            <a:r>
              <a:rPr lang="en-US" dirty="0"/>
              <a:t>Three </a:t>
            </a:r>
            <a:r>
              <a:rPr lang="en-US" dirty="0" err="1"/>
              <a:t>assignemnts</a:t>
            </a:r>
            <a:r>
              <a:rPr lang="en-US" dirty="0"/>
              <a:t> – Charter, Workshop, Project Proposal</a:t>
            </a:r>
          </a:p>
          <a:p>
            <a:pPr lvl="1"/>
            <a:r>
              <a:rPr lang="en-US" dirty="0"/>
              <a:t>Various shades of group/independent/paired</a:t>
            </a:r>
          </a:p>
          <a:p>
            <a:r>
              <a:rPr lang="en-US" dirty="0"/>
              <a:t>Spring</a:t>
            </a:r>
          </a:p>
          <a:p>
            <a:pPr lvl="1"/>
            <a:r>
              <a:rPr lang="en-US" dirty="0"/>
              <a:t>Semester-long collaborative project that splits the difference b/w given and shaped</a:t>
            </a:r>
          </a:p>
          <a:p>
            <a:pPr lvl="1"/>
            <a:r>
              <a:rPr lang="en-US" dirty="0" err="1"/>
              <a:t>unclosure.scholarslab.org</a:t>
            </a:r>
            <a:endParaRPr lang="en-US" dirty="0"/>
          </a:p>
          <a:p>
            <a:pPr lvl="1"/>
            <a:r>
              <a:rPr lang="en-US" dirty="0" err="1"/>
              <a:t>landandlegacy.scholarslab.org</a:t>
            </a:r>
            <a:endParaRPr lang="en-US" dirty="0"/>
          </a:p>
          <a:p>
            <a:pPr lvl="1"/>
            <a:r>
              <a:rPr lang="en-US" dirty="0" err="1"/>
              <a:t>connection.scholarslab.org</a:t>
            </a:r>
            <a:endParaRPr lang="en-US" dirty="0"/>
          </a:p>
        </p:txBody>
      </p:sp>
    </p:spTree>
    <p:extLst>
      <p:ext uri="{BB962C8B-B14F-4D97-AF65-F5344CB8AC3E}">
        <p14:creationId xmlns:p14="http://schemas.microsoft.com/office/powerpoint/2010/main" val="127280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lstStyle/>
          <a:p>
            <a:r>
              <a:rPr lang="en-US" dirty="0"/>
              <a:t>Fall Pt 1 -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p:txBody>
          <a:bodyPr/>
          <a:lstStyle/>
          <a:p>
            <a:r>
              <a:rPr lang="en-US" dirty="0"/>
              <a:t>Group-authored statement</a:t>
            </a:r>
          </a:p>
          <a:p>
            <a:r>
              <a:rPr lang="en-US" dirty="0"/>
              <a:t>Values</a:t>
            </a:r>
          </a:p>
          <a:p>
            <a:r>
              <a:rPr lang="en-US" dirty="0"/>
              <a:t>Goals</a:t>
            </a:r>
          </a:p>
          <a:p>
            <a:r>
              <a:rPr lang="en-US" dirty="0"/>
              <a:t>Feelings</a:t>
            </a:r>
          </a:p>
          <a:p>
            <a:r>
              <a:rPr lang="en-US" dirty="0"/>
              <a:t>Ronda will share more</a:t>
            </a:r>
          </a:p>
          <a:p>
            <a:r>
              <a:rPr lang="en-US" dirty="0"/>
              <a:t>“Due” September 13</a:t>
            </a:r>
            <a:r>
              <a:rPr lang="en-US" baseline="30000" dirty="0"/>
              <a:t>th</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lstStyle/>
          <a:p>
            <a:r>
              <a:rPr lang="en-US" dirty="0"/>
              <a:t>Fall Pt 2 - Workshop</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p:txBody>
          <a:bodyPr/>
          <a:lstStyle/>
          <a:p>
            <a:r>
              <a:rPr lang="en-US" dirty="0"/>
              <a:t>Lightweight workshops, piloted together</a:t>
            </a:r>
          </a:p>
          <a:p>
            <a:r>
              <a:rPr lang="en-US" dirty="0"/>
              <a:t>Teaching to learn</a:t>
            </a:r>
          </a:p>
          <a:p>
            <a:r>
              <a:rPr lang="en-US" dirty="0"/>
              <a:t>Opportunities to share them </a:t>
            </a:r>
          </a:p>
          <a:p>
            <a:r>
              <a:rPr lang="en-US" dirty="0"/>
              <a:t>Also could have an audience here!</a:t>
            </a:r>
          </a:p>
          <a:p>
            <a:pPr lvl="1"/>
            <a:r>
              <a:rPr lang="en-US" dirty="0"/>
              <a:t>DH Roadshow</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dirty="0"/>
              <a:t>Name</a:t>
            </a:r>
          </a:p>
          <a:p>
            <a:r>
              <a:rPr lang="en-US" dirty="0"/>
              <a:t>Department / what you do</a:t>
            </a:r>
          </a:p>
          <a:p>
            <a:r>
              <a:rPr lang="en-US" dirty="0"/>
              <a:t>Something else about you</a:t>
            </a:r>
          </a:p>
          <a:p>
            <a:pPr lvl="1"/>
            <a:r>
              <a:rPr lang="en-US" dirty="0"/>
              <a:t>E.g. – something that you’re proud of; worst haircut; dogs you have known</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Fall Pt 3 - Project Proposal</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dirty="0"/>
              <a:t>Begin shaping plans for the spring together</a:t>
            </a:r>
          </a:p>
          <a:p>
            <a:r>
              <a:rPr lang="en-US" dirty="0"/>
              <a:t>Aim for an abstract /description and a project management plan before winter break</a:t>
            </a:r>
          </a:p>
          <a:p>
            <a:endParaRPr lang="en-US" dirty="0"/>
          </a:p>
          <a:p>
            <a:r>
              <a:rPr lang="en-US" dirty="0"/>
              <a:t>Also a chance to make a personal proposal for going further</a:t>
            </a:r>
          </a:p>
          <a:p>
            <a:r>
              <a:rPr lang="en-US" dirty="0"/>
              <a:t>Something to follow up on this year and in the future</a:t>
            </a:r>
          </a:p>
          <a:p>
            <a:r>
              <a:rPr lang="en-US" dirty="0"/>
              <a:t>Space to meet</a:t>
            </a:r>
          </a:p>
        </p:txBody>
      </p:sp>
    </p:spTree>
    <p:extLst>
      <p:ext uri="{BB962C8B-B14F-4D97-AF65-F5344CB8AC3E}">
        <p14:creationId xmlns:p14="http://schemas.microsoft.com/office/powerpoint/2010/main" val="130939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 Project Work</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normAutofit/>
          </a:bodyPr>
          <a:lstStyle/>
          <a:p>
            <a:r>
              <a:rPr lang="en-US" dirty="0"/>
              <a:t>Project – Building on the Code Lab Curriculum</a:t>
            </a:r>
          </a:p>
          <a:p>
            <a:pPr lvl="1"/>
            <a:r>
              <a:rPr lang="en-US" dirty="0"/>
              <a:t>You’re going to be taking a semester-long introduction to coding that Praxis has done for several years. These materials are online, but they have been largely inward-facing. You have a unique perspective on these materials, since you will have </a:t>
            </a:r>
            <a:r>
              <a:rPr lang="en-US" i="1" dirty="0"/>
              <a:t>just</a:t>
            </a:r>
            <a:r>
              <a:rPr lang="en-US" dirty="0"/>
              <a:t> learned from them yourselves! Your project for the year is to take these experiences and materials and develop a public-facing OER project that reframes and/or builds upon the Code Lab curriculum as part of a meditation on how to teach digital methods for humanists. Many possible outcomes that we’ll discuss.</a:t>
            </a:r>
          </a:p>
          <a:p>
            <a:r>
              <a:rPr lang="en-US" dirty="0"/>
              <a:t>Potentially give your workshops</a:t>
            </a:r>
          </a:p>
          <a:p>
            <a:r>
              <a:rPr lang="en-US" dirty="0"/>
              <a:t>Public presentation on the group project, usually around reading days</a:t>
            </a:r>
          </a:p>
        </p:txBody>
      </p:sp>
    </p:spTree>
    <p:extLst>
      <p:ext uri="{BB962C8B-B14F-4D97-AF65-F5344CB8AC3E}">
        <p14:creationId xmlns:p14="http://schemas.microsoft.com/office/powerpoint/2010/main" val="115186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Sign up for a 1:1 with me sometime in the coming weeks</a:t>
            </a:r>
          </a:p>
          <a:p>
            <a:r>
              <a:rPr lang="en-US" dirty="0"/>
              <a:t>Meet with Shane 1:1 for tech set up</a:t>
            </a:r>
          </a:p>
          <a:p>
            <a:r>
              <a:rPr lang="en-US" dirty="0"/>
              <a:t>Readings, etc. on the curriculum page</a:t>
            </a:r>
          </a:p>
          <a:p>
            <a:r>
              <a:rPr lang="en-US" dirty="0"/>
              <a:t>Be present as you’re able</a:t>
            </a:r>
          </a:p>
        </p:txBody>
      </p:sp>
    </p:spTree>
    <p:extLst>
      <p:ext uri="{BB962C8B-B14F-4D97-AF65-F5344CB8AC3E}">
        <p14:creationId xmlns:p14="http://schemas.microsoft.com/office/powerpoint/2010/main" val="40283542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fontScale="92500" lnSpcReduction="10000"/>
          </a:bodyPr>
          <a:lstStyle/>
          <a:p>
            <a:r>
              <a:rPr lang="en-US" dirty="0"/>
              <a:t>We'll be online for the fall; will re-evaluate later for spring. </a:t>
            </a:r>
          </a:p>
          <a:p>
            <a:pPr lvl="1"/>
            <a:r>
              <a:rPr lang="en-US" dirty="0"/>
              <a:t>Make sure you have good Slack notifications set and engage if you can.</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do reach out</a:t>
            </a:r>
          </a:p>
          <a:p>
            <a:r>
              <a:rPr lang="en-US" dirty="0"/>
              <a:t>10 hours a week / 3 hours in session together</a:t>
            </a:r>
          </a:p>
          <a:p>
            <a:pPr lvl="1"/>
            <a:r>
              <a:rPr lang="en-US" dirty="0"/>
              <a:t>Mondays from 1-2 and Wednesdays from 1-3</a:t>
            </a:r>
          </a:p>
          <a:p>
            <a:pPr lvl="1"/>
            <a:r>
              <a:rPr lang="en-US" dirty="0"/>
              <a:t>Office Hours info will be pinned in slack</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Anti-Attendance Policy / Policy of Care</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lstStyle/>
          <a:p>
            <a:r>
              <a:rPr lang="en-US" dirty="0"/>
              <a:t>The world is a mess – take care of yourself, yours, and each other.</a:t>
            </a:r>
          </a:p>
          <a:p>
            <a:r>
              <a:rPr lang="en-US" dirty="0"/>
              <a:t>That’s our anti-attendance policy.</a:t>
            </a:r>
          </a:p>
          <a:p>
            <a:r>
              <a:rPr lang="en-US" dirty="0"/>
              <a:t>It’s fine if you have to miss.</a:t>
            </a:r>
          </a:p>
          <a:p>
            <a:r>
              <a:rPr lang="en-US" dirty="0"/>
              <a:t>As a courtesy, let us know if you can’t make it.</a:t>
            </a:r>
          </a:p>
          <a:p>
            <a:r>
              <a:rPr lang="en-US" dirty="0"/>
              <a:t>We’re accountable to each other and can address things if presence becomes a problem, but lead with care and kindness first. </a:t>
            </a:r>
          </a:p>
        </p:txBody>
      </p:sp>
    </p:spTree>
    <p:extLst>
      <p:ext uri="{BB962C8B-B14F-4D97-AF65-F5344CB8AC3E}">
        <p14:creationId xmlns:p14="http://schemas.microsoft.com/office/powerpoint/2010/main" val="707183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me know</a:t>
            </a:r>
          </a:p>
          <a:p>
            <a:r>
              <a:rPr lang="en-US" dirty="0"/>
              <a:t>If you think you should get paid but haven't, let me know</a:t>
            </a:r>
          </a:p>
          <a:p>
            <a:r>
              <a:rPr lang="en-US" dirty="0"/>
              <a:t>If you so much as sense an ill wind about finances, let me know</a:t>
            </a:r>
          </a:p>
          <a:p>
            <a:r>
              <a:rPr lang="en-US" dirty="0"/>
              <a:t>Better to be redundant than to be delayed</a:t>
            </a:r>
          </a:p>
          <a:p>
            <a:r>
              <a:rPr lang="en-US" dirty="0"/>
              <a:t>A note on the GSAS portions of your fellowship</a:t>
            </a:r>
          </a:p>
          <a:p>
            <a:r>
              <a:rPr lang="en-US" dirty="0"/>
              <a:t>Let me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1" y="2889823"/>
            <a:ext cx="4320209" cy="1080052"/>
          </a:xfrm>
        </p:spPr>
        <p:txBody>
          <a:bodyPr>
            <a:normAutofit/>
          </a:bodyPr>
          <a:lstStyle/>
          <a:p>
            <a:pPr algn="ctr"/>
            <a:r>
              <a:rPr lang="en-US" sz="3500"/>
              <a:t>phdplus.virginia.edu</a:t>
            </a:r>
          </a:p>
        </p:txBody>
      </p:sp>
    </p:spTree>
    <p:extLst>
      <p:ext uri="{BB962C8B-B14F-4D97-AF65-F5344CB8AC3E}">
        <p14:creationId xmlns:p14="http://schemas.microsoft.com/office/powerpoint/2010/main" val="1606511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lstStyle/>
          <a:p>
            <a:r>
              <a:rPr lang="en-US" dirty="0"/>
              <a:t>Be thinking about ways to maintain a community – details forthcoming</a:t>
            </a:r>
          </a:p>
          <a:p>
            <a:r>
              <a:rPr lang="en-US" dirty="0"/>
              <a:t>Info about office hours will be pinned </a:t>
            </a:r>
            <a:r>
              <a:rPr lang="en-US"/>
              <a:t>on slack</a:t>
            </a:r>
            <a:endParaRPr lang="en-US" dirty="0"/>
          </a:p>
          <a:p>
            <a:r>
              <a:rPr lang="en-US" dirty="0"/>
              <a:t>DH Fellows colloquium series – dates forthcoming</a:t>
            </a:r>
          </a:p>
          <a:p>
            <a:r>
              <a:rPr lang="en-US" dirty="0"/>
              <a:t>A few things here and there on the curriculum page</a:t>
            </a:r>
          </a:p>
          <a:p>
            <a:r>
              <a:rPr lang="en-US" dirty="0"/>
              <a:t>Come to our events if you're able!</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a:t>Code Camp</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Technical training is its own track</a:t>
            </a:r>
          </a:p>
          <a:p>
            <a:r>
              <a:rPr lang="en-US" dirty="0"/>
              <a:t>Not to separate hacking from yacking, but to make sure both get time</a:t>
            </a:r>
          </a:p>
          <a:p>
            <a:r>
              <a:rPr lang="en-US" dirty="0"/>
              <a:t>Once per week</a:t>
            </a:r>
          </a:p>
          <a:p>
            <a:r>
              <a:rPr lang="en-US" dirty="0"/>
              <a:t>Allows us to go further</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fontScale="92500" lnSpcReduction="20000"/>
          </a:bodyPr>
          <a:lstStyle/>
          <a:p>
            <a:r>
              <a:rPr lang="en-US" dirty="0"/>
              <a:t>Shane is our awesome photographer</a:t>
            </a:r>
          </a:p>
          <a:p>
            <a:r>
              <a:rPr lang="en-US" dirty="0"/>
              <a:t>Normally he would give you headshots; happy to do it if the world ever allows.</a:t>
            </a:r>
          </a:p>
          <a:p>
            <a:r>
              <a:rPr lang="en-US" dirty="0"/>
              <a:t>Reminder to 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858</TotalTime>
  <Words>1163</Words>
  <Application>Microsoft Macintosh PowerPoint</Application>
  <PresentationFormat>Widescreen</PresentationFormat>
  <Paragraphs>153</Paragraphs>
  <Slides>25</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PowerPoint Presentation</vt:lpstr>
      <vt:lpstr>Introductions</vt:lpstr>
      <vt:lpstr>Spaces and Expectations</vt:lpstr>
      <vt:lpstr>Anti-Attendance Policy / Policy of Care</vt:lpstr>
      <vt:lpstr>Financial Logistics</vt:lpstr>
      <vt:lpstr>phdplus.virginia.edu</vt:lpstr>
      <vt:lpstr>Other Scheduling Things</vt:lpstr>
      <vt:lpstr>Code Camp</vt:lpstr>
      <vt:lpstr>The World According to Shane  (Head Shots)</vt:lpstr>
      <vt:lpstr>Blogging</vt:lpstr>
      <vt:lpstr>PowerPoint Presentation</vt:lpstr>
      <vt:lpstr>Slack</vt:lpstr>
      <vt:lpstr>PowerPoint Presentation</vt:lpstr>
      <vt:lpstr>Models we've worked with</vt:lpstr>
      <vt:lpstr>Models we've worked with</vt:lpstr>
      <vt:lpstr>PowerPoint Presentation</vt:lpstr>
      <vt:lpstr>Now</vt:lpstr>
      <vt:lpstr>Fall Pt 1 - Charter</vt:lpstr>
      <vt:lpstr>Fall Pt 2 - Workshop</vt:lpstr>
      <vt:lpstr>Fall Pt 3 - Project Proposal</vt:lpstr>
      <vt:lpstr>PowerPoint Presentation</vt:lpstr>
      <vt:lpstr>Spring – Project Work</vt:lpstr>
      <vt:lpstr>PowerPoint Presentation</vt:lpstr>
      <vt:lpstr>Initial Things</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91</cp:revision>
  <dcterms:created xsi:type="dcterms:W3CDTF">2018-08-20T14:08:11Z</dcterms:created>
  <dcterms:modified xsi:type="dcterms:W3CDTF">2021-08-13T19:13:51Z</dcterms:modified>
</cp:coreProperties>
</file>

<file path=docProps/thumbnail.jpeg>
</file>